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4FB1-9AD9-416A-98E7-C7ED601CE29F}" type="datetimeFigureOut">
              <a:rPr lang="hr-BA" smtClean="0"/>
              <a:pPr/>
              <a:t>18.4.2013.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65FE-9A4B-41B3-8054-220FDCED83BD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4FB1-9AD9-416A-98E7-C7ED601CE29F}" type="datetimeFigureOut">
              <a:rPr lang="hr-BA" smtClean="0"/>
              <a:pPr/>
              <a:t>18.4.2013.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65FE-9A4B-41B3-8054-220FDCED83BD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4FB1-9AD9-416A-98E7-C7ED601CE29F}" type="datetimeFigureOut">
              <a:rPr lang="hr-BA" smtClean="0"/>
              <a:pPr/>
              <a:t>18.4.2013.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65FE-9A4B-41B3-8054-220FDCED83BD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4FB1-9AD9-416A-98E7-C7ED601CE29F}" type="datetimeFigureOut">
              <a:rPr lang="hr-BA" smtClean="0"/>
              <a:pPr/>
              <a:t>18.4.2013.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65FE-9A4B-41B3-8054-220FDCED83BD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4FB1-9AD9-416A-98E7-C7ED601CE29F}" type="datetimeFigureOut">
              <a:rPr lang="hr-BA" smtClean="0"/>
              <a:pPr/>
              <a:t>18.4.2013.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65FE-9A4B-41B3-8054-220FDCED83BD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4FB1-9AD9-416A-98E7-C7ED601CE29F}" type="datetimeFigureOut">
              <a:rPr lang="hr-BA" smtClean="0"/>
              <a:pPr/>
              <a:t>18.4.2013.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65FE-9A4B-41B3-8054-220FDCED83BD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4FB1-9AD9-416A-98E7-C7ED601CE29F}" type="datetimeFigureOut">
              <a:rPr lang="hr-BA" smtClean="0"/>
              <a:pPr/>
              <a:t>18.4.2013.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65FE-9A4B-41B3-8054-220FDCED83BD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4FB1-9AD9-416A-98E7-C7ED601CE29F}" type="datetimeFigureOut">
              <a:rPr lang="hr-BA" smtClean="0"/>
              <a:pPr/>
              <a:t>18.4.2013.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65FE-9A4B-41B3-8054-220FDCED83BD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4FB1-9AD9-416A-98E7-C7ED601CE29F}" type="datetimeFigureOut">
              <a:rPr lang="hr-BA" smtClean="0"/>
              <a:pPr/>
              <a:t>18.4.2013.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65FE-9A4B-41B3-8054-220FDCED83BD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4FB1-9AD9-416A-98E7-C7ED601CE29F}" type="datetimeFigureOut">
              <a:rPr lang="hr-BA" smtClean="0"/>
              <a:pPr/>
              <a:t>18.4.2013.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65FE-9A4B-41B3-8054-220FDCED83BD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4FB1-9AD9-416A-98E7-C7ED601CE29F}" type="datetimeFigureOut">
              <a:rPr lang="hr-BA" smtClean="0"/>
              <a:pPr/>
              <a:t>18.4.2013.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65FE-9A4B-41B3-8054-220FDCED83BD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F4FB1-9AD9-416A-98E7-C7ED601CE29F}" type="datetimeFigureOut">
              <a:rPr lang="hr-BA" smtClean="0"/>
              <a:pPr/>
              <a:t>18.4.2013.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365FE-9A4B-41B3-8054-220FDCED83BD}" type="slidenum">
              <a:rPr lang="hr-BA" smtClean="0"/>
              <a:pPr/>
              <a:t>‹#›</a:t>
            </a:fld>
            <a:endParaRPr lang="hr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1470025"/>
          </a:xfrm>
        </p:spPr>
        <p:txBody>
          <a:bodyPr/>
          <a:lstStyle/>
          <a:p>
            <a:r>
              <a:rPr lang="en-US" smtClean="0"/>
              <a:t>PITANJA</a:t>
            </a:r>
            <a:endParaRPr lang="hr-BA"/>
          </a:p>
        </p:txBody>
      </p:sp>
      <p:pic>
        <p:nvPicPr>
          <p:cNvPr id="4" name="Picture 3" descr="Otvoreni-da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52400"/>
            <a:ext cx="6315075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ecodeunicode.org/data/glyph/196x196/00A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09600"/>
            <a:ext cx="1066799" cy="1066800"/>
          </a:xfrm>
          <a:prstGeom prst="rect">
            <a:avLst/>
          </a:prstGeom>
          <a:noFill/>
        </p:spPr>
      </p:pic>
      <p:pic>
        <p:nvPicPr>
          <p:cNvPr id="9" name="Content Placeholder 4" descr="klinac.jpg"/>
          <p:cNvPicPr>
            <a:picLocks noChangeAspect="1"/>
          </p:cNvPicPr>
          <p:nvPr/>
        </p:nvPicPr>
        <p:blipFill>
          <a:blip r:embed="rId3" cstate="print">
            <a:lum bright="5000"/>
          </a:blip>
          <a:stretch>
            <a:fillRect/>
          </a:stretch>
        </p:blipFill>
        <p:spPr>
          <a:xfrm>
            <a:off x="0" y="0"/>
            <a:ext cx="1828800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Jesu li copyright-om zaštićena samo djela koja imaju znak         ? </a:t>
            </a:r>
            <a:endParaRPr lang="hr-BA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76400" y="1524000"/>
            <a:ext cx="7239000" cy="51054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ODGOVOR: NE</a:t>
            </a:r>
          </a:p>
          <a:p>
            <a:r>
              <a:rPr lang="en-US" smtClean="0"/>
              <a:t>od Bernske konvencije 1886 (165 zemalja potpisnica)</a:t>
            </a:r>
            <a:endParaRPr lang="hr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 descr="klinac.jpg"/>
          <p:cNvPicPr>
            <a:picLocks noChangeAspect="1"/>
          </p:cNvPicPr>
          <p:nvPr/>
        </p:nvPicPr>
        <p:blipFill>
          <a:blip r:embed="rId2" cstate="print">
            <a:lum bright="5000"/>
          </a:blip>
          <a:stretch>
            <a:fillRect/>
          </a:stretch>
        </p:blipFill>
        <p:spPr>
          <a:xfrm>
            <a:off x="0" y="0"/>
            <a:ext cx="1828800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Kupio/la sam album Massima na CD-u. Smijem li jednu kopiju CD-a pokloniti prijatelju? </a:t>
            </a:r>
            <a:endParaRPr lang="hr-BA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76400" y="1524000"/>
            <a:ext cx="7239000" cy="51054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ODGOVOR: NE</a:t>
            </a:r>
          </a:p>
        </p:txBody>
      </p:sp>
      <p:pic>
        <p:nvPicPr>
          <p:cNvPr id="18434" name="Picture 2" descr="http://stazenezele.rs/wp-content/uploads/2012/10/massimo_savi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191000"/>
            <a:ext cx="630555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 descr="klinac.jpg"/>
          <p:cNvPicPr>
            <a:picLocks noChangeAspect="1"/>
          </p:cNvPicPr>
          <p:nvPr/>
        </p:nvPicPr>
        <p:blipFill>
          <a:blip r:embed="rId2" cstate="print">
            <a:lum bright="5000"/>
          </a:blip>
          <a:stretch>
            <a:fillRect/>
          </a:stretch>
        </p:blipFill>
        <p:spPr>
          <a:xfrm>
            <a:off x="0" y="0"/>
            <a:ext cx="1828800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543800" cy="2316162"/>
          </a:xfrm>
        </p:spPr>
        <p:txBody>
          <a:bodyPr>
            <a:normAutofit fontScale="90000"/>
          </a:bodyPr>
          <a:lstStyle/>
          <a:p>
            <a:r>
              <a:rPr lang="en-US" smtClean="0"/>
              <a:t>Podijelila sam neke pjesme (mp3) prijateljima i pri tome nisam nikome naplatila….to je dozvoljeno? </a:t>
            </a:r>
            <a:endParaRPr lang="hr-BA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76400" y="1524000"/>
            <a:ext cx="4800600" cy="5105400"/>
          </a:xfrm>
        </p:spPr>
        <p:txBody>
          <a:bodyPr>
            <a:normAutofit lnSpcReduction="10000"/>
          </a:bodyPr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ODGOVOR: NE</a:t>
            </a:r>
          </a:p>
          <a:p>
            <a:r>
              <a:rPr lang="en-US" smtClean="0"/>
              <a:t>razlika između naplaćivanja i dijeljenja bez naknade očitovat će se eventualno u duljini zatvorske kazne</a:t>
            </a:r>
            <a:endParaRPr lang="en-US" smtClean="0"/>
          </a:p>
        </p:txBody>
      </p:sp>
      <p:pic>
        <p:nvPicPr>
          <p:cNvPr id="17412" name="Picture 4" descr="http://farm9.staticflickr.com/8024/7596500346_1004b53aa4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0212" y="2865437"/>
            <a:ext cx="2663788" cy="3992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 descr="klinac.jpg"/>
          <p:cNvPicPr>
            <a:picLocks noChangeAspect="1"/>
          </p:cNvPicPr>
          <p:nvPr/>
        </p:nvPicPr>
        <p:blipFill>
          <a:blip r:embed="rId2" cstate="print">
            <a:lum bright="5000"/>
          </a:blip>
          <a:stretch>
            <a:fillRect/>
          </a:stretch>
        </p:blipFill>
        <p:spPr>
          <a:xfrm>
            <a:off x="0" y="0"/>
            <a:ext cx="1828800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543800" cy="2087562"/>
          </a:xfrm>
        </p:spPr>
        <p:txBody>
          <a:bodyPr>
            <a:normAutofit fontScale="90000"/>
          </a:bodyPr>
          <a:lstStyle/>
          <a:p>
            <a:r>
              <a:rPr lang="en-US" smtClean="0"/>
              <a:t>Dijeljenjem glazbe Boba Dylana ja zapravo promoviram njegovu glazbu. Ne bi li mu to trebalo biti drago? </a:t>
            </a:r>
            <a:endParaRPr lang="hr-BA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76400" y="1524000"/>
            <a:ext cx="7239000" cy="51054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ODGOVOR: NE</a:t>
            </a:r>
          </a:p>
          <a:p>
            <a:r>
              <a:rPr lang="en-US" smtClean="0"/>
              <a:t>bez dozvole je to ilegalno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 descr="klinac.jpg"/>
          <p:cNvPicPr>
            <a:picLocks noChangeAspect="1"/>
          </p:cNvPicPr>
          <p:nvPr/>
        </p:nvPicPr>
        <p:blipFill>
          <a:blip r:embed="rId2" cstate="print">
            <a:lum bright="5000"/>
          </a:blip>
          <a:stretch>
            <a:fillRect/>
          </a:stretch>
        </p:blipFill>
        <p:spPr>
          <a:xfrm>
            <a:off x="0" y="0"/>
            <a:ext cx="1828800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543800" cy="2925762"/>
          </a:xfrm>
        </p:spPr>
        <p:txBody>
          <a:bodyPr>
            <a:normAutofit fontScale="90000"/>
          </a:bodyPr>
          <a:lstStyle/>
          <a:p>
            <a:r>
              <a:rPr lang="en-US" smtClean="0"/>
              <a:t>Film koji sam “skinuo” bio je slobodno dostupan na Internetu. Nisam ja prekršila copyright nego onaj koji mi je omogućio “skinuti” film….</a:t>
            </a:r>
            <a:endParaRPr lang="hr-BA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76400" y="1524000"/>
            <a:ext cx="7239000" cy="51054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ODGOVOR: NETOČNO</a:t>
            </a:r>
          </a:p>
          <a:p>
            <a:r>
              <a:rPr lang="en-US" smtClean="0"/>
              <a:t>to što je netko također narušio copyright nas ne oslobađa krivnje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 descr="klinac.jpg"/>
          <p:cNvPicPr>
            <a:picLocks noChangeAspect="1"/>
          </p:cNvPicPr>
          <p:nvPr/>
        </p:nvPicPr>
        <p:blipFill>
          <a:blip r:embed="rId2" cstate="print">
            <a:lum bright="5000"/>
          </a:blip>
          <a:stretch>
            <a:fillRect/>
          </a:stretch>
        </p:blipFill>
        <p:spPr>
          <a:xfrm>
            <a:off x="0" y="0"/>
            <a:ext cx="1828800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543800" cy="2925762"/>
          </a:xfrm>
        </p:spPr>
        <p:txBody>
          <a:bodyPr>
            <a:normAutofit/>
          </a:bodyPr>
          <a:lstStyle/>
          <a:p>
            <a:r>
              <a:rPr lang="en-US" smtClean="0"/>
              <a:t>Ne mogu valjda završiti u zatvoru zato što sam neovlašteno “skidao” programske pakete?</a:t>
            </a:r>
            <a:endParaRPr lang="hr-BA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76400" y="1524000"/>
            <a:ext cx="7239000" cy="51054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ODGOVOR: NETOČNO</a:t>
            </a:r>
          </a:p>
          <a:p>
            <a:r>
              <a:rPr lang="en-US" smtClean="0"/>
              <a:t>Nathan Peterson, 7 godina zatvora (zaradio je oko 5 mil dolara na prodaji softvera – Adobe, Macromedia, Symantec…)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189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PITANJA</vt:lpstr>
      <vt:lpstr>Jesu li copyright-om zaštićena samo djela koja imaju znak         ? </vt:lpstr>
      <vt:lpstr>Kupio/la sam album Massima na CD-u. Smijem li jednu kopiju CD-a pokloniti prijatelju? </vt:lpstr>
      <vt:lpstr>Podijelila sam neke pjesme (mp3) prijateljima i pri tome nisam nikome naplatila….to je dozvoljeno? </vt:lpstr>
      <vt:lpstr>Dijeljenjem glazbe Boba Dylana ja zapravo promoviram njegovu glazbu. Ne bi li mu to trebalo biti drago? </vt:lpstr>
      <vt:lpstr>Film koji sam “skinuo” bio je slobodno dostupan na Internetu. Nisam ja prekršila copyright nego onaj koji mi je omogućio “skinuti” film….</vt:lpstr>
      <vt:lpstr>Ne mogu valjda završiti u zatvoru zato što sam neovlašteno “skidao” programske pakete?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jadranka</dc:creator>
  <cp:lastModifiedBy>jadranka</cp:lastModifiedBy>
  <cp:revision>10</cp:revision>
  <dcterms:created xsi:type="dcterms:W3CDTF">2013-04-17T21:53:53Z</dcterms:created>
  <dcterms:modified xsi:type="dcterms:W3CDTF">2013-04-18T00:47:13Z</dcterms:modified>
</cp:coreProperties>
</file>