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419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46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8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346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54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86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331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568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16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343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630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9981-BC35-4026-8DD1-7A19BBCA6DCD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5911-407A-409D-A859-D8BE9FEB7D0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49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Knjižnični servisi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61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2682033" cy="252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14300"/>
            <a:ext cx="8839200" cy="1919288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Kako se zove Repozitorij cjelovitih tekstova</a:t>
            </a:r>
            <a:b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Instituta Ruđer Bošković?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7300"/>
            <a:ext cx="10515600" cy="3649662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</a:rPr>
              <a:t>A) </a:t>
            </a:r>
            <a:r>
              <a:rPr lang="es-ES" sz="4000" dirty="0" err="1" smtClean="0">
                <a:solidFill>
                  <a:schemeClr val="accent5">
                    <a:lumMod val="75000"/>
                  </a:schemeClr>
                </a:solidFill>
              </a:rPr>
              <a:t>Dudek</a:t>
            </a:r>
            <a:endParaRPr lang="es-E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</a:rPr>
              <a:t>B) Perica</a:t>
            </a:r>
          </a:p>
          <a:p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</a:rPr>
              <a:t>C) </a:t>
            </a:r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Fulir</a:t>
            </a:r>
            <a:endParaRPr lang="es-E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</a:rPr>
              <a:t>D) Matan</a:t>
            </a:r>
            <a:endParaRPr lang="hr-HR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3900" dirty="0" smtClean="0">
                <a:solidFill>
                  <a:schemeClr val="accent5">
                    <a:lumMod val="75000"/>
                  </a:schemeClr>
                </a:solidFill>
              </a:rPr>
              <a:t>Odgovor: Fulir</a:t>
            </a:r>
            <a:endParaRPr lang="es-ES" sz="39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969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5">
                    <a:lumMod val="75000"/>
                  </a:schemeClr>
                </a:solidFill>
              </a:rPr>
              <a:t>Kako se zove Portal znanstvenih časopisa Republike Hrvatske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099"/>
            <a:ext cx="10515600" cy="4106863"/>
          </a:xfrm>
        </p:spPr>
        <p:txBody>
          <a:bodyPr>
            <a:normAutofit fontScale="92500" lnSpcReduction="20000"/>
          </a:bodyPr>
          <a:lstStyle/>
          <a:p>
            <a:endParaRPr lang="hr-HR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hr-HR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Mačak</a:t>
            </a:r>
          </a:p>
          <a:p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Hrčak</a:t>
            </a:r>
          </a:p>
          <a:p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Cvrčak</a:t>
            </a:r>
          </a:p>
          <a:p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Čičak</a:t>
            </a:r>
          </a:p>
          <a:p>
            <a:pPr marL="0" indent="0">
              <a:buNone/>
            </a:pP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3200" dirty="0" smtClean="0">
                <a:solidFill>
                  <a:schemeClr val="accent5">
                    <a:lumMod val="75000"/>
                  </a:schemeClr>
                </a:solidFill>
              </a:rPr>
              <a:t>Odgovor: Hrčak</a:t>
            </a:r>
          </a:p>
          <a:p>
            <a:pPr marL="0" indent="0">
              <a:buNone/>
            </a:pP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3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Koja je kratica engleskog naziva Hrvatske znanstvene bibliografije</a:t>
            </a:r>
            <a:endParaRPr lang="hr-H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3999"/>
            <a:ext cx="10515600" cy="3382963"/>
          </a:xfrm>
        </p:spPr>
        <p:txBody>
          <a:bodyPr/>
          <a:lstStyle/>
          <a:p>
            <a:endParaRPr lang="hr-HR" dirty="0" smtClean="0"/>
          </a:p>
          <a:p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Crosbi</a:t>
            </a:r>
          </a:p>
          <a:p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Frizbi</a:t>
            </a:r>
          </a:p>
          <a:p>
            <a:r>
              <a:rPr lang="hr-HR" sz="4000" dirty="0" smtClean="0">
                <a:solidFill>
                  <a:schemeClr val="accent5">
                    <a:lumMod val="75000"/>
                  </a:schemeClr>
                </a:solidFill>
              </a:rPr>
              <a:t>Razbi</a:t>
            </a:r>
            <a:endParaRPr lang="hr-H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9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Knjižnični servisi</vt:lpstr>
      <vt:lpstr>Kako se zove Repozitorij cjelovitih tekstova Instituta Ruđer Bošković? </vt:lpstr>
      <vt:lpstr>Kako se zove Portal znanstvenih časopisa Republike Hrvatske</vt:lpstr>
      <vt:lpstr>Koja je kratica engleskog naziva Hrvatske znanstvene bibliografije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Knjižnični servisi</dc:title>
  <dc:creator>Sofija</dc:creator>
  <cp:lastModifiedBy>Sofija</cp:lastModifiedBy>
  <cp:revision>2</cp:revision>
  <dcterms:created xsi:type="dcterms:W3CDTF">2015-06-12T16:03:05Z</dcterms:created>
  <dcterms:modified xsi:type="dcterms:W3CDTF">2015-06-12T16:11:23Z</dcterms:modified>
</cp:coreProperties>
</file>