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C4A-A50C-4C44-A572-2AC9CC58A049}" type="datetimeFigureOut">
              <a:rPr lang="hr-HR" smtClean="0"/>
              <a:t>12.6.2015.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C6434-2CED-436E-AC03-F8D5E282FB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3774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C4A-A50C-4C44-A572-2AC9CC58A049}" type="datetimeFigureOut">
              <a:rPr lang="hr-HR" smtClean="0"/>
              <a:t>12.6.2015.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C6434-2CED-436E-AC03-F8D5E282FB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65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C4A-A50C-4C44-A572-2AC9CC58A049}" type="datetimeFigureOut">
              <a:rPr lang="hr-HR" smtClean="0"/>
              <a:t>12.6.2015.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C6434-2CED-436E-AC03-F8D5E282FB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005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C4A-A50C-4C44-A572-2AC9CC58A049}" type="datetimeFigureOut">
              <a:rPr lang="hr-HR" smtClean="0"/>
              <a:t>12.6.2015.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C6434-2CED-436E-AC03-F8D5E282FB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395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C4A-A50C-4C44-A572-2AC9CC58A049}" type="datetimeFigureOut">
              <a:rPr lang="hr-HR" smtClean="0"/>
              <a:t>12.6.2015.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C6434-2CED-436E-AC03-F8D5E282FB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320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C4A-A50C-4C44-A572-2AC9CC58A049}" type="datetimeFigureOut">
              <a:rPr lang="hr-HR" smtClean="0"/>
              <a:t>12.6.2015.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C6434-2CED-436E-AC03-F8D5E282FB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2885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C4A-A50C-4C44-A572-2AC9CC58A049}" type="datetimeFigureOut">
              <a:rPr lang="hr-HR" smtClean="0"/>
              <a:t>12.6.2015.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C6434-2CED-436E-AC03-F8D5E282FB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828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C4A-A50C-4C44-A572-2AC9CC58A049}" type="datetimeFigureOut">
              <a:rPr lang="hr-HR" smtClean="0"/>
              <a:t>12.6.2015.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C6434-2CED-436E-AC03-F8D5E282FB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5868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C4A-A50C-4C44-A572-2AC9CC58A049}" type="datetimeFigureOut">
              <a:rPr lang="hr-HR" smtClean="0"/>
              <a:t>12.6.2015.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C6434-2CED-436E-AC03-F8D5E282FB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751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C4A-A50C-4C44-A572-2AC9CC58A049}" type="datetimeFigureOut">
              <a:rPr lang="hr-HR" smtClean="0"/>
              <a:t>12.6.2015.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C6434-2CED-436E-AC03-F8D5E282FB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500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60C4A-A50C-4C44-A572-2AC9CC58A049}" type="datetimeFigureOut">
              <a:rPr lang="hr-HR" smtClean="0"/>
              <a:t>12.6.2015.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C6434-2CED-436E-AC03-F8D5E282FB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8334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60C4A-A50C-4C44-A572-2AC9CC58A049}" type="datetimeFigureOut">
              <a:rPr lang="hr-HR" smtClean="0"/>
              <a:t>12.6.2015.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C6434-2CED-436E-AC03-F8D5E282FB1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1425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170195" cy="29872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0194" y="365125"/>
            <a:ext cx="8183605" cy="1325563"/>
          </a:xfrm>
        </p:spPr>
        <p:txBody>
          <a:bodyPr/>
          <a:lstStyle/>
          <a:p>
            <a:pPr algn="ctr"/>
            <a:r>
              <a:rPr lang="hr-HR" b="1" dirty="0" smtClean="0">
                <a:solidFill>
                  <a:schemeClr val="accent5">
                    <a:lumMod val="75000"/>
                  </a:schemeClr>
                </a:solidFill>
              </a:rPr>
              <a:t>Koje je najpoznatije djelo Ruđera Boškovića? </a:t>
            </a:r>
            <a:endParaRPr lang="hr-H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87298"/>
            <a:ext cx="10515600" cy="3189663"/>
          </a:xfrm>
        </p:spPr>
        <p:txBody>
          <a:bodyPr/>
          <a:lstStyle/>
          <a:p>
            <a:endParaRPr lang="hr-HR" dirty="0"/>
          </a:p>
          <a:p>
            <a:r>
              <a:rPr lang="hr-HR" sz="3600" dirty="0" smtClean="0">
                <a:solidFill>
                  <a:schemeClr val="accent5">
                    <a:lumMod val="75000"/>
                  </a:schemeClr>
                </a:solidFill>
              </a:rPr>
              <a:t>A) </a:t>
            </a:r>
            <a:r>
              <a:rPr lang="hr-HR" sz="3600" dirty="0" smtClean="0">
                <a:solidFill>
                  <a:schemeClr val="accent5">
                    <a:lumMod val="75000"/>
                  </a:schemeClr>
                </a:solidFill>
                <a:hlinkClick r:id="" action="ppaction://noaction">
                  <a:snd r:embed="rId3" name="boohiss.wav"/>
                </a:hlinkClick>
              </a:rPr>
              <a:t>Teorija velikog praska</a:t>
            </a:r>
            <a:endParaRPr lang="hr-HR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hr-HR" sz="3600" dirty="0" smtClean="0">
                <a:solidFill>
                  <a:schemeClr val="accent5">
                    <a:lumMod val="75000"/>
                  </a:schemeClr>
                </a:solidFill>
              </a:rPr>
              <a:t>B) </a:t>
            </a:r>
            <a:r>
              <a:rPr lang="hr-HR" sz="3600" dirty="0" smtClean="0">
                <a:solidFill>
                  <a:schemeClr val="accent5">
                    <a:lumMod val="75000"/>
                  </a:schemeClr>
                </a:solidFill>
                <a:hlinkClick r:id="" action="ppaction://noaction">
                  <a:snd r:embed="rId4" name="applause.wav"/>
                </a:hlinkClick>
              </a:rPr>
              <a:t>Teorija prirodne filozofije</a:t>
            </a:r>
            <a:endParaRPr lang="hr-HR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hr-HR" sz="3600" dirty="0" smtClean="0">
                <a:solidFill>
                  <a:schemeClr val="accent5">
                    <a:lumMod val="75000"/>
                  </a:schemeClr>
                </a:solidFill>
              </a:rPr>
              <a:t>C) </a:t>
            </a:r>
            <a:r>
              <a:rPr lang="hr-HR" sz="3600" dirty="0" smtClean="0">
                <a:solidFill>
                  <a:schemeClr val="accent5">
                    <a:lumMod val="75000"/>
                  </a:schemeClr>
                </a:solidFill>
                <a:hlinkClick r:id="" action="ppaction://noaction">
                  <a:snd r:embed="rId3" name="boohiss.wav"/>
                </a:hlinkClick>
              </a:rPr>
              <a:t>Teorija svega</a:t>
            </a:r>
            <a:endParaRPr lang="hr-HR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hr-HR" sz="3600" dirty="0" smtClean="0">
                <a:solidFill>
                  <a:schemeClr val="accent5">
                    <a:lumMod val="75000"/>
                  </a:schemeClr>
                </a:solidFill>
              </a:rPr>
              <a:t>D) </a:t>
            </a:r>
            <a:r>
              <a:rPr lang="hr-HR" sz="3600" dirty="0" smtClean="0">
                <a:solidFill>
                  <a:schemeClr val="accent5">
                    <a:lumMod val="75000"/>
                  </a:schemeClr>
                </a:solidFill>
                <a:hlinkClick r:id="" action="ppaction://noaction">
                  <a:snd r:embed="rId3" name="boohiss.wav"/>
                </a:hlinkClick>
              </a:rPr>
              <a:t>Teorija relativnosti </a:t>
            </a:r>
            <a:endParaRPr lang="hr-HR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95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Koje je najpoznatije djelo Ruđera Boškovića?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Koje je najpoznatije djelo Ruđera Boškovića? </dc:title>
  <dc:creator>Sofija</dc:creator>
  <cp:lastModifiedBy>Sofija</cp:lastModifiedBy>
  <cp:revision>1</cp:revision>
  <dcterms:created xsi:type="dcterms:W3CDTF">2015-06-12T15:34:30Z</dcterms:created>
  <dcterms:modified xsi:type="dcterms:W3CDTF">2015-06-12T15:43:40Z</dcterms:modified>
</cp:coreProperties>
</file>